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61" r:id="rId6"/>
    <p:sldId id="262" r:id="rId7"/>
    <p:sldId id="263" r:id="rId8"/>
    <p:sldId id="264" r:id="rId9"/>
    <p:sldId id="267" r:id="rId10"/>
    <p:sldId id="268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2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17B86-013C-CA4F-A439-28486DE4AF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710C7D-FFEA-6448-99F1-C9883E19E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9A451-9AB7-784B-8A35-B36271928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22DC5-5B6C-834C-AA51-44FA1FE5C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25C79-A468-9544-A012-81BB7928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64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8830-2E2D-2D44-B8E4-FD41EC05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23283-DE95-9847-A1D8-E92CED14E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61570-1212-404B-8768-3C260540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3C884-2A62-594A-9AD2-E7F14FA27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7F3D1-E8D1-7B44-9E07-A5D938EE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63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E68757-B18F-EF43-8068-7C7F3239C9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C05ECD-19DB-B348-8DE4-D82596E839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2A30F-C527-0544-AA65-7ECE136C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A299A-C4A2-9D48-ACAC-452A1579A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A5306-70AF-FC4C-B2E8-D2B43382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192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9B3B-57C2-2949-AE0B-34D6BACC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DB829-E16A-344D-8107-9B67DF2CE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6EAD8-7178-5F49-AC4A-2FE4FC8A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0E264-6515-1242-A2DB-D28CA324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AB870-84FE-2741-87C9-7592695C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9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03C1D-8678-2A4E-AF7C-4D70063F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34350-A359-EC48-AE8E-47C9B74C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0FF31-4E4B-E047-A850-E700FE063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C88A4-29FB-B54B-84EC-5569AA5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8CF8D-735A-7B41-B059-1D9047ED9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67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03BBD-8E8E-614D-B309-BE782889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90F77-AC07-F548-A528-A0CE54F5DC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25E3B9-8673-8942-BA84-1088257A8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36CFD-2E1C-9845-8C1A-207055A8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2027F-056A-004F-A354-1FE56AE1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69D9C-026A-624B-8124-B8BB63A6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5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A0EE3-BC6F-6745-891D-4451DD49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7BA6F-35B1-874E-AE1B-8DB06E066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D63CF-EF1A-1843-AA41-2C1202F9B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332531-C603-294C-8929-29C8DF14B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A863D-D26B-B749-B350-606E26C7FD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A74F69-2609-9046-BC95-29658DA7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BDE93A-23BA-FD43-96B5-628CC59BA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64E84-FE42-D046-93EE-763B7FD54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587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C826-5D0A-994C-9901-BCCFE5FDA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15FE6-1FF1-034C-BEDD-9B20EE92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BC361-79BB-DC4F-A5FA-5DD8C283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59E2D-DA18-254B-AB20-9BF2123D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19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83ECC8-8505-EE44-9EAA-EC0351B31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C6771C-D3AB-7245-BDD8-93E4E9803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039B8-BC76-1947-8597-8E2171B9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94E61-173D-7944-8B45-B84590592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EF69-C9DB-0C47-A6D4-B743108D4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DA66C-75B4-A340-BEE2-7199E3296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BCB61-213C-D648-A06E-9B790EC5F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09E32-CD1E-D547-BBFA-D41861D4F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C8E743-B404-2443-A8FD-D3E96390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281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4754-F637-3244-8D9F-5D0D06FC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0950AA-D160-2542-B1D6-F0358D6AF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30D5A-D44B-1341-9533-898130005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7A874-6027-1B49-977C-0EEBB187A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CEF0A-9678-5D4D-A1C2-C7B3F2B3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AA612-65E7-4543-BD35-FB52E7AC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2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EBBE3D-BDCD-9A40-AC5B-EC80E7B5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335DE-39D1-734A-9C65-685310E27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595E4B-EB6A-B247-936F-94A3091AA7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E17C5-68B0-BF43-8E5F-47B7DFAB8E80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02CF4-505C-9945-92F3-E3826FB8C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BF57F-876C-F94E-B7B3-C742D8360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5418F-BB39-4B4B-BDD9-CBCD41361F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26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D6CAEB-0672-2846-B848-2D9E10AA68C9}"/>
              </a:ext>
            </a:extLst>
          </p:cNvPr>
          <p:cNvSpPr txBox="1"/>
          <p:nvPr/>
        </p:nvSpPr>
        <p:spPr>
          <a:xfrm>
            <a:off x="2700453" y="2705723"/>
            <a:ext cx="67910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routwood" pitchFamily="2" charset="0"/>
              </a:rPr>
              <a:t>Troutwood Brand</a:t>
            </a:r>
          </a:p>
          <a:p>
            <a:pPr algn="ctr"/>
            <a:r>
              <a:rPr lang="en-US" sz="4400" dirty="0">
                <a:latin typeface="Troutwood" pitchFamily="2" charset="0"/>
              </a:rPr>
              <a:t>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C058E-0A97-CB45-BE43-6EEA340E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926" y="-175171"/>
            <a:ext cx="6636834" cy="7208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A559E-48FF-A242-B3C8-FE91AE8A3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6127" y="-175171"/>
            <a:ext cx="6636834" cy="720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68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689F-BBDB-E64E-9467-A374259A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TikTok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1DF43-F627-F240-B50D-4BF4ED470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7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8360F-0BF1-4140-8423-08F802DB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BF58-A017-BE4F-888A-C5FCC243D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11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97A95-EF51-B64E-BA6A-DB398A55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7CAC-1394-DA44-B8E7-C7EBB9260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89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7CFC6-457F-5645-9556-5567B53F7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185" y="-243900"/>
            <a:ext cx="5647629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routwood" pitchFamily="2" charset="0"/>
              </a:rPr>
              <a:t>Brand Identity Prism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634EB02E-3C4B-C94B-963B-4EA8704CFA40}"/>
              </a:ext>
            </a:extLst>
          </p:cNvPr>
          <p:cNvSpPr/>
          <p:nvPr/>
        </p:nvSpPr>
        <p:spPr>
          <a:xfrm rot="5400000">
            <a:off x="4285978" y="1575811"/>
            <a:ext cx="3802568" cy="3378819"/>
          </a:xfrm>
          <a:prstGeom prst="hex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B56EC-E2B1-C64D-B507-65CD31E0A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815" y="2253624"/>
            <a:ext cx="2962898" cy="2023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831ED2-5097-8D44-9F30-28DD9D150392}"/>
              </a:ext>
            </a:extLst>
          </p:cNvPr>
          <p:cNvSpPr txBox="1"/>
          <p:nvPr/>
        </p:nvSpPr>
        <p:spPr>
          <a:xfrm>
            <a:off x="752804" y="1055002"/>
            <a:ext cx="35906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Troutwood Logo Font w/ Tree and w/o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Varying shades of Troutwood green, black, white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Relieving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Trustworthy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Willing to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Seeking financial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DB7612-BE12-984F-A162-A770DC1DC829}"/>
              </a:ext>
            </a:extLst>
          </p:cNvPr>
          <p:cNvSpPr txBox="1"/>
          <p:nvPr/>
        </p:nvSpPr>
        <p:spPr>
          <a:xfrm>
            <a:off x="8601307" y="1193502"/>
            <a:ext cx="359069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Friendly, with open 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Knowledgeable, Trustworthy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Actively helpful and informative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Fun!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Friendly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Dedicated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SELF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 versed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Empowered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F9099-1190-044E-8E49-13F472BD552B}"/>
              </a:ext>
            </a:extLst>
          </p:cNvPr>
          <p:cNvSpPr txBox="1"/>
          <p:nvPr/>
        </p:nvSpPr>
        <p:spPr>
          <a:xfrm>
            <a:off x="9304165" y="435332"/>
            <a:ext cx="2735435" cy="64633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“If the brand was a human being, who will it be”.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71D147-C5B6-8E41-ADDA-52BF424D3211}"/>
              </a:ext>
            </a:extLst>
          </p:cNvPr>
          <p:cNvSpPr txBox="1"/>
          <p:nvPr/>
        </p:nvSpPr>
        <p:spPr>
          <a:xfrm>
            <a:off x="6768990" y="5348485"/>
            <a:ext cx="1642358" cy="9233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“What do I feel when I use the brand?”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3215E7-CBC8-BB44-B48B-6BCBDA10D0A6}"/>
              </a:ext>
            </a:extLst>
          </p:cNvPr>
          <p:cNvSpPr txBox="1"/>
          <p:nvPr/>
        </p:nvSpPr>
        <p:spPr>
          <a:xfrm>
            <a:off x="3272185" y="4987113"/>
            <a:ext cx="1901963" cy="92333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“Characteristics of your typical customer”</a:t>
            </a:r>
          </a:p>
        </p:txBody>
      </p:sp>
    </p:spTree>
    <p:extLst>
      <p:ext uri="{BB962C8B-B14F-4D97-AF65-F5344CB8AC3E}">
        <p14:creationId xmlns:p14="http://schemas.microsoft.com/office/powerpoint/2010/main" val="234014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EC23FA-5BE4-084D-9F11-3E40DCBB1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986" y="3121377"/>
            <a:ext cx="6403880" cy="38748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851D18-C1C7-DF4C-9511-951A872B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614" y="334199"/>
            <a:ext cx="10515600" cy="1325563"/>
          </a:xfrm>
        </p:spPr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4A216-644C-9B4A-9C6C-C1B434ED2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613" y="73761"/>
            <a:ext cx="6201703" cy="3955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ED78C9-CF64-F248-8CCC-58A86AF4C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515493">
            <a:off x="-2002775" y="1182536"/>
            <a:ext cx="6425554" cy="69788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0221F-4A2C-DB48-8E09-72B2819ED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747" y="4262375"/>
            <a:ext cx="1942784" cy="19046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3AB3A4-7E15-6D40-A8CA-3248CD253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5180" y="1982052"/>
            <a:ext cx="1136295" cy="22302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83ED8F-BE24-364A-ADB7-5FD2E9AF88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3628" y="1982052"/>
            <a:ext cx="1132517" cy="22341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ED9F8BC-7B85-EF44-9E79-065D81EA5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301" y="1982052"/>
            <a:ext cx="1162012" cy="225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2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D2ADD-D2E3-4349-BEDF-3A2450DC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77795-9C1D-7646-AED4-6A5BED7E3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“Troutwood – Create your first financial plan.”</a:t>
            </a:r>
          </a:p>
          <a:p>
            <a:r>
              <a:rPr lang="en-US" dirty="0"/>
              <a:t>Conversations about current events</a:t>
            </a:r>
          </a:p>
          <a:p>
            <a:r>
              <a:rPr lang="en-US" dirty="0"/>
              <a:t>Interactions with customers and people</a:t>
            </a:r>
          </a:p>
          <a:p>
            <a:r>
              <a:rPr lang="en-US" dirty="0"/>
              <a:t>Tips &amp; quotes</a:t>
            </a:r>
          </a:p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246811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F740-3A1C-8842-AE22-1F489E04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Instagram/Facebook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9E2EA-223C-6149-96BF-B7F0E3C8F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6706" cy="4351338"/>
          </a:xfrm>
        </p:spPr>
        <p:txBody>
          <a:bodyPr/>
          <a:lstStyle/>
          <a:p>
            <a:r>
              <a:rPr lang="en-US" dirty="0"/>
              <a:t>People, Products, Quotes</a:t>
            </a:r>
          </a:p>
          <a:p>
            <a:r>
              <a:rPr lang="en-US" dirty="0"/>
              <a:t>SF Pro, </a:t>
            </a:r>
            <a:r>
              <a:rPr lang="en-US" dirty="0" err="1"/>
              <a:t>Bebas</a:t>
            </a:r>
            <a:r>
              <a:rPr lang="en-US" dirty="0"/>
              <a:t> Neue, occasional pop font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DB289-CE03-A148-914A-F9506524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024" y="450447"/>
            <a:ext cx="3033533" cy="3033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F4F8A-ED89-2740-BB9E-9BB5D070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1622" y="3553166"/>
            <a:ext cx="2836762" cy="2836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91162E-3055-544D-924D-D9FF04E79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491" y="532375"/>
            <a:ext cx="2706547" cy="27065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A0F0C7-A6D1-4647-AED2-41CC11498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997" y="3502527"/>
            <a:ext cx="2938041" cy="293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2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B1C1-DBAD-B045-8D21-BBB3CE0A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Youtube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42CB-6527-A84C-A0DE-565ED403B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432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EF41-C9B7-1142-A81B-46BA97A56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FD736-6DDD-4841-ADC6-5DB49B2E4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Connection between Gene &amp; Troutwood – each should repost the other’s tweets</a:t>
            </a:r>
          </a:p>
          <a:p>
            <a:pPr lvl="1"/>
            <a:r>
              <a:rPr lang="en-US" dirty="0"/>
              <a:t>This provides a connection between our CEO and our brand as a whole</a:t>
            </a:r>
          </a:p>
        </p:txBody>
      </p:sp>
    </p:spTree>
    <p:extLst>
      <p:ext uri="{BB962C8B-B14F-4D97-AF65-F5344CB8AC3E}">
        <p14:creationId xmlns:p14="http://schemas.microsoft.com/office/powerpoint/2010/main" val="357946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0FB87-7201-7341-9ED0-49ED1846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Linkedin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D578-F9F1-EE4D-8108-D87736DCD1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09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91148-37DB-4B44-BE98-33AE3479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C6E53-6F74-B944-97BB-4832C65C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6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2605</TotalTime>
  <Words>174</Words>
  <Application>Microsoft Macintosh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Troutwood</vt:lpstr>
      <vt:lpstr>Office Theme</vt:lpstr>
      <vt:lpstr>PowerPoint Presentation</vt:lpstr>
      <vt:lpstr>Brand Identity Prism</vt:lpstr>
      <vt:lpstr>Website</vt:lpstr>
      <vt:lpstr>Socials</vt:lpstr>
      <vt:lpstr>Instagram/Facebook</vt:lpstr>
      <vt:lpstr>Youtube</vt:lpstr>
      <vt:lpstr>Twitter</vt:lpstr>
      <vt:lpstr>Linkedin</vt:lpstr>
      <vt:lpstr>Reels</vt:lpstr>
      <vt:lpstr>TikTok</vt:lpstr>
      <vt:lpstr>Messaging</vt:lpstr>
      <vt:lpstr>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Jeff Davidek</dc:creator>
  <cp:lastModifiedBy>Jeff Davidek</cp:lastModifiedBy>
  <cp:revision>4</cp:revision>
  <dcterms:created xsi:type="dcterms:W3CDTF">2022-03-30T15:50:28Z</dcterms:created>
  <dcterms:modified xsi:type="dcterms:W3CDTF">2022-04-04T20:07:34Z</dcterms:modified>
</cp:coreProperties>
</file>